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sldIdLst>
    <p:sldId id="256" r:id="rId2"/>
    <p:sldId id="259" r:id="rId3"/>
    <p:sldId id="262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4B266-EE8F-4FB5-9390-8D8D409BE92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E3192-9D0B-4980-A9F7-E39539FCD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2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E3192-9D0B-4980-A9F7-E39539FCD5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5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D0D14553-5A28-4130-A91A-58233389201C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E9CD45C-4CC9-47E4-9479-AB836B8680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eadwritethink.org/files/resources/interactives/acrostic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mswhothink.com/reading/list-of-adjective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Acrostic Poems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Katie Milliken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7612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an acrostic poem?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Have you ever heard </a:t>
            </a:r>
            <a:r>
              <a:rPr lang="en-US" sz="2400" dirty="0" smtClean="0"/>
              <a:t>of or made an </a:t>
            </a:r>
            <a:r>
              <a:rPr lang="en-US" sz="2400" dirty="0" smtClean="0"/>
              <a:t>Acrostic </a:t>
            </a:r>
            <a:r>
              <a:rPr lang="en-US" sz="2400" dirty="0" smtClean="0"/>
              <a:t>Poem?</a:t>
            </a: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If not, w</a:t>
            </a:r>
            <a:r>
              <a:rPr lang="en-US" sz="2400" dirty="0" smtClean="0"/>
              <a:t>hat </a:t>
            </a:r>
            <a:r>
              <a:rPr lang="en-US" sz="2400" dirty="0" smtClean="0"/>
              <a:t>do you think they are?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3173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5791200" cy="13716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dirty="0" smtClean="0">
                <a:ea typeface="Times New Roman"/>
              </a:rPr>
              <a:t>Identify the definition of an Acrostic Poem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dirty="0" smtClean="0">
                <a:ea typeface="Times New Roman"/>
              </a:rPr>
              <a:t>Use </a:t>
            </a:r>
            <a:r>
              <a:rPr lang="en-US" sz="2400" dirty="0">
                <a:ea typeface="Times New Roman"/>
              </a:rPr>
              <a:t>descriptive words and other details to expand and improve student's own </a:t>
            </a:r>
            <a:r>
              <a:rPr lang="en-US" sz="2400" dirty="0" smtClean="0">
                <a:ea typeface="Times New Roman"/>
              </a:rPr>
              <a:t>writing.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Times New Roman"/>
              <a:ea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dirty="0">
                <a:ea typeface="Times New Roman"/>
              </a:rPr>
              <a:t>Use information from various sources to accomplish a </a:t>
            </a:r>
            <a:r>
              <a:rPr lang="en-US" sz="2400" dirty="0" smtClean="0">
                <a:ea typeface="Times New Roman"/>
              </a:rPr>
              <a:t>purpose.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US" sz="2400" dirty="0">
              <a:latin typeface="Times New Roman"/>
              <a:ea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400" dirty="0">
                <a:ea typeface="Times New Roman"/>
              </a:rPr>
              <a:t>Use elements of poetry to facilitate </a:t>
            </a:r>
            <a:r>
              <a:rPr lang="en-US" sz="2400" dirty="0" smtClean="0">
                <a:ea typeface="Times New Roman"/>
              </a:rPr>
              <a:t>understanding.</a:t>
            </a:r>
            <a:endParaRPr lang="en-US" sz="24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610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13716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acrostic poems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An acrostic </a:t>
            </a:r>
            <a:r>
              <a:rPr lang="en-US" sz="2400" dirty="0"/>
              <a:t>p</a:t>
            </a:r>
            <a:r>
              <a:rPr lang="en-US" sz="2400" dirty="0" smtClean="0"/>
              <a:t>oem uses the letters in a topic word to begin each line.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All lines of the poem should relate to or describe the poem.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8365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atie\AppData\Local\Microsoft\Windows\Temporary Internet Files\Content.IE5\C0AXPCL0\MC91021703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51054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acrostic poem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dirty="0" smtClean="0"/>
              <a:t>hines brightly</a:t>
            </a:r>
            <a:endParaRPr lang="en-US" sz="6000" dirty="0" smtClean="0"/>
          </a:p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3600" dirty="0" smtClean="0"/>
              <a:t>p in the sky</a:t>
            </a:r>
            <a:endParaRPr lang="en-US" sz="6000" dirty="0" smtClean="0"/>
          </a:p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3600" dirty="0" smtClean="0"/>
              <a:t>ice and warm on my skin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654217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your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>
                <a:hlinkClick r:id="rId2"/>
              </a:rPr>
              <a:t>http://www.readwritethink.org/files/resources/interactives/acrostic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" y="3352799"/>
            <a:ext cx="582771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44958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www.momswhothink.com/reading/list-of-adjectives.html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317673" y="3526634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are Adjectives?</a:t>
            </a:r>
          </a:p>
          <a:p>
            <a:endParaRPr lang="en-US" b="1" dirty="0"/>
          </a:p>
          <a:p>
            <a:r>
              <a:rPr lang="en-US" b="1" dirty="0" smtClean="0"/>
              <a:t>Adjectives are describing words.</a:t>
            </a:r>
          </a:p>
          <a:p>
            <a:endParaRPr lang="en-US" b="1" dirty="0"/>
          </a:p>
          <a:p>
            <a:r>
              <a:rPr lang="en-US" b="1" dirty="0" smtClean="0"/>
              <a:t>For example: </a:t>
            </a:r>
          </a:p>
          <a:p>
            <a:r>
              <a:rPr lang="en-US" b="1" dirty="0" smtClean="0"/>
              <a:t>Tall, small, slimy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1874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784" y="-457200"/>
            <a:ext cx="6147816" cy="1371600"/>
          </a:xfrm>
        </p:spPr>
        <p:txBody>
          <a:bodyPr/>
          <a:lstStyle/>
          <a:p>
            <a:r>
              <a:rPr lang="en-US" dirty="0" smtClean="0"/>
              <a:t>Share your poems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2051" name="Picture 3" descr="C:\Users\Katie\AppData\Local\Microsoft\Windows\Temporary Internet Files\Content.IE5\XB7X7I8N\MP90043950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43000"/>
            <a:ext cx="4139184" cy="5261675"/>
          </a:xfrm>
          <a:prstGeom prst="rect">
            <a:avLst/>
          </a:prstGeom>
          <a:noFill/>
          <a:effectLst>
            <a:glow rad="8509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05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738</TotalTime>
  <Words>148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Acrostic Poems</vt:lpstr>
      <vt:lpstr>What is an acrostic poem?</vt:lpstr>
      <vt:lpstr>Objectives</vt:lpstr>
      <vt:lpstr>acrostic poems</vt:lpstr>
      <vt:lpstr>Example  acrostic poem</vt:lpstr>
      <vt:lpstr>Create your own</vt:lpstr>
      <vt:lpstr>Share your poems 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Acrostic Poems</dc:title>
  <dc:creator>Katie</dc:creator>
  <cp:lastModifiedBy>Katie</cp:lastModifiedBy>
  <cp:revision>18</cp:revision>
  <dcterms:created xsi:type="dcterms:W3CDTF">2010-12-05T21:44:54Z</dcterms:created>
  <dcterms:modified xsi:type="dcterms:W3CDTF">2010-12-07T05:20:02Z</dcterms:modified>
</cp:coreProperties>
</file>